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92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08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891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17396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3967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0130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54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043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62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59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23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84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414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176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505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22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483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0C9573E-0540-4698-868F-5CCE1C59E207}" type="datetimeFigureOut">
              <a:rPr lang="en-GB" smtClean="0"/>
              <a:t>21/11/2019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0B71803-0DFC-4AC7-804F-376C2DDBD3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8685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D814-2C4E-42D0-8C06-2217D04D0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Office meandering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3791B0-83A0-45CD-A638-6687691B35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Ramone Grant Nelson</a:t>
            </a:r>
          </a:p>
        </p:txBody>
      </p:sp>
    </p:spTree>
    <p:extLst>
      <p:ext uri="{BB962C8B-B14F-4D97-AF65-F5344CB8AC3E}">
        <p14:creationId xmlns:p14="http://schemas.microsoft.com/office/powerpoint/2010/main" val="224972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36611F-D82C-4B7C-8204-BFD1740B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337515"/>
            <a:ext cx="8534400" cy="1507067"/>
          </a:xfrm>
        </p:spPr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A7B4E1-7311-485B-8E2D-C542C3EE0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4111" y="1844582"/>
            <a:ext cx="8690607" cy="361526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What is Office Meandering?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Why the name?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What Questions will you be answering?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972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36611F-D82C-4B7C-8204-BFD1740B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337515"/>
            <a:ext cx="8534400" cy="1507067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13" name="Untitled 5">
            <a:hlinkClick r:id="" action="ppaction://media"/>
            <a:extLst>
              <a:ext uri="{FF2B5EF4-FFF2-40B4-BE49-F238E27FC236}">
                <a16:creationId xmlns:a16="http://schemas.microsoft.com/office/drawing/2014/main" id="{828EA087-9001-44DB-89BE-FB5C482EE355}"/>
              </a:ext>
            </a:extLst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248"/>
                </p14:media>
              </p:ext>
            </p:extLst>
          </p:nvPr>
        </p:nvPicPr>
        <p:blipFill rotWithShape="1">
          <a:blip r:embed="rId4"/>
          <a:srcRect l="8558" t="8421" r="33002" b="28666"/>
          <a:stretch/>
        </p:blipFill>
        <p:spPr>
          <a:xfrm>
            <a:off x="7063447" y="2201910"/>
            <a:ext cx="4838205" cy="2929384"/>
          </a:xfrm>
        </p:spPr>
      </p:pic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9AFF5866-3984-454C-BEF1-EBB018EB2948}"/>
              </a:ext>
            </a:extLst>
          </p:cNvPr>
          <p:cNvSpPr txBox="1">
            <a:spLocks/>
          </p:cNvSpPr>
          <p:nvPr/>
        </p:nvSpPr>
        <p:spPr>
          <a:xfrm>
            <a:off x="2148080" y="1485696"/>
            <a:ext cx="1490817" cy="716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GB" dirty="0"/>
              <a:t>Controls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C8358FE4-FC15-4141-AB65-51C5AA505FF4}"/>
              </a:ext>
            </a:extLst>
          </p:cNvPr>
          <p:cNvSpPr txBox="1">
            <a:spLocks/>
          </p:cNvSpPr>
          <p:nvPr/>
        </p:nvSpPr>
        <p:spPr>
          <a:xfrm>
            <a:off x="3592278" y="1843803"/>
            <a:ext cx="3471169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GB" dirty="0"/>
              <a:t>Player 2:</a:t>
            </a:r>
            <a:br>
              <a:rPr lang="en-GB" dirty="0"/>
            </a:br>
            <a:br>
              <a:rPr lang="en-GB" dirty="0"/>
            </a:br>
            <a:r>
              <a:rPr lang="en-GB" dirty="0"/>
              <a:t>Move Up:         Numpad 8</a:t>
            </a:r>
            <a:br>
              <a:rPr lang="en-GB" dirty="0"/>
            </a:br>
            <a:br>
              <a:rPr lang="en-GB" dirty="0"/>
            </a:br>
            <a:r>
              <a:rPr lang="en-GB" dirty="0"/>
              <a:t>Move Down:   Numpad 5</a:t>
            </a:r>
            <a:br>
              <a:rPr lang="en-GB" dirty="0"/>
            </a:br>
            <a:br>
              <a:rPr lang="en-GB" dirty="0"/>
            </a:br>
            <a:r>
              <a:rPr lang="en-GB" dirty="0"/>
              <a:t>Shoot:               Left Arrow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15132A0C-A8E2-4384-B6F9-1262CFF651B5}"/>
              </a:ext>
            </a:extLst>
          </p:cNvPr>
          <p:cNvSpPr txBox="1">
            <a:spLocks/>
          </p:cNvSpPr>
          <p:nvPr/>
        </p:nvSpPr>
        <p:spPr>
          <a:xfrm>
            <a:off x="481940" y="1846022"/>
            <a:ext cx="3156957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GB" dirty="0"/>
              <a:t>Player 1:</a:t>
            </a:r>
            <a:br>
              <a:rPr lang="en-GB" dirty="0"/>
            </a:br>
            <a:br>
              <a:rPr lang="en-GB" dirty="0"/>
            </a:br>
            <a:r>
              <a:rPr lang="en-GB" dirty="0"/>
              <a:t>Move Up:         W</a:t>
            </a:r>
            <a:br>
              <a:rPr lang="en-GB" dirty="0"/>
            </a:br>
            <a:br>
              <a:rPr lang="en-GB" dirty="0"/>
            </a:br>
            <a:r>
              <a:rPr lang="en-GB" dirty="0"/>
              <a:t>Move Down: 	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Shoot:               B</a:t>
            </a:r>
          </a:p>
        </p:txBody>
      </p:sp>
    </p:spTree>
    <p:extLst>
      <p:ext uri="{BB962C8B-B14F-4D97-AF65-F5344CB8AC3E}">
        <p14:creationId xmlns:p14="http://schemas.microsoft.com/office/powerpoint/2010/main" val="318576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36611F-D82C-4B7C-8204-BFD1740B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337515"/>
            <a:ext cx="8534400" cy="1507067"/>
          </a:xfrm>
        </p:spPr>
        <p:txBody>
          <a:bodyPr/>
          <a:lstStyle/>
          <a:p>
            <a:r>
              <a:rPr lang="en-GB" dirty="0"/>
              <a:t>What I’ve learned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A7B4E1-7311-485B-8E2D-C542C3EE0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4111" y="1844582"/>
            <a:ext cx="4937655" cy="361526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How to make a 2 player game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How timers react with one another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Why </a:t>
            </a:r>
            <a:r>
              <a:rPr lang="en-GB" dirty="0" err="1"/>
              <a:t>Github</a:t>
            </a:r>
            <a:r>
              <a:rPr lang="en-GB" dirty="0"/>
              <a:t> is so useful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23875E-44D8-4535-8ACB-F4B0A43A11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844582"/>
            <a:ext cx="4934479" cy="36152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Why a method should not do everything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How to work with panels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How to add sound effects while music is playing</a:t>
            </a:r>
          </a:p>
        </p:txBody>
      </p:sp>
    </p:spTree>
    <p:extLst>
      <p:ext uri="{BB962C8B-B14F-4D97-AF65-F5344CB8AC3E}">
        <p14:creationId xmlns:p14="http://schemas.microsoft.com/office/powerpoint/2010/main" val="659619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36611F-D82C-4B7C-8204-BFD1740B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337515"/>
            <a:ext cx="8534400" cy="1507067"/>
          </a:xfrm>
        </p:spPr>
        <p:txBody>
          <a:bodyPr/>
          <a:lstStyle/>
          <a:p>
            <a:r>
              <a:rPr lang="en-GB" dirty="0"/>
              <a:t>Difficulties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A7B4E1-7311-485B-8E2D-C542C3EE0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4111" y="1893412"/>
            <a:ext cx="4937655" cy="2638970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Translating my thoughts into code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Using music and sounds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23875E-44D8-4535-8ACB-F4B0A43A11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893411"/>
            <a:ext cx="4934479" cy="263897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Managing the resources I added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Making the bullets work</a:t>
            </a:r>
          </a:p>
        </p:txBody>
      </p:sp>
    </p:spTree>
    <p:extLst>
      <p:ext uri="{BB962C8B-B14F-4D97-AF65-F5344CB8AC3E}">
        <p14:creationId xmlns:p14="http://schemas.microsoft.com/office/powerpoint/2010/main" val="39176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36611F-D82C-4B7C-8204-BFD1740B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337515"/>
            <a:ext cx="8534400" cy="1507067"/>
          </a:xfrm>
        </p:spPr>
        <p:txBody>
          <a:bodyPr/>
          <a:lstStyle/>
          <a:p>
            <a:r>
              <a:rPr lang="en-GB" dirty="0"/>
              <a:t>Future plans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A7B4E1-7311-485B-8E2D-C542C3EE0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4111" y="1844582"/>
            <a:ext cx="9442908" cy="3615267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Implement a high-score feature that records the player name and how quickly they won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Work on the bullets and make them damage the player when it hits them</a:t>
            </a:r>
            <a:br>
              <a:rPr lang="en-GB" dirty="0"/>
            </a:b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Make my code D.R.Y</a:t>
            </a:r>
          </a:p>
        </p:txBody>
      </p:sp>
    </p:spTree>
    <p:extLst>
      <p:ext uri="{BB962C8B-B14F-4D97-AF65-F5344CB8AC3E}">
        <p14:creationId xmlns:p14="http://schemas.microsoft.com/office/powerpoint/2010/main" val="25513548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501</TotalTime>
  <Words>63</Words>
  <Application>Microsoft Office PowerPoint</Application>
  <PresentationFormat>Widescreen</PresentationFormat>
  <Paragraphs>26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Century Gothic</vt:lpstr>
      <vt:lpstr>Wingdings</vt:lpstr>
      <vt:lpstr>Wingdings 3</vt:lpstr>
      <vt:lpstr>Slice</vt:lpstr>
      <vt:lpstr>Office meandering</vt:lpstr>
      <vt:lpstr>Introduction</vt:lpstr>
      <vt:lpstr>Gameplay</vt:lpstr>
      <vt:lpstr>What I’ve learned</vt:lpstr>
      <vt:lpstr>Difficulties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Ramone Nelson</dc:creator>
  <cp:lastModifiedBy>Ramone Nelson</cp:lastModifiedBy>
  <cp:revision>17</cp:revision>
  <dcterms:created xsi:type="dcterms:W3CDTF">2019-11-21T15:17:39Z</dcterms:created>
  <dcterms:modified xsi:type="dcterms:W3CDTF">2019-11-21T23:44:53Z</dcterms:modified>
</cp:coreProperties>
</file>

<file path=docProps/thumbnail.jpeg>
</file>